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0"/>
  </p:handoutMasterIdLst>
  <p:sldIdLst>
    <p:sldId id="256" r:id="rId2"/>
    <p:sldId id="257" r:id="rId3"/>
    <p:sldId id="258" r:id="rId4"/>
    <p:sldId id="278" r:id="rId5"/>
    <p:sldId id="271" r:id="rId6"/>
    <p:sldId id="260" r:id="rId7"/>
    <p:sldId id="272" r:id="rId8"/>
    <p:sldId id="273" r:id="rId9"/>
    <p:sldId id="277" r:id="rId10"/>
    <p:sldId id="274" r:id="rId11"/>
    <p:sldId id="265" r:id="rId12"/>
    <p:sldId id="263" r:id="rId13"/>
    <p:sldId id="275" r:id="rId14"/>
    <p:sldId id="264" r:id="rId15"/>
    <p:sldId id="280" r:id="rId16"/>
    <p:sldId id="276" r:id="rId17"/>
    <p:sldId id="279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8D36C8-9A26-4E30-82A3-20DB40E7DFF4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A5D881-B41E-4F8C-9EC3-949E8EE1F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6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3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6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8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0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8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34ED2A-9C94-43F4-AC33-D5E29B137A6A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C25A9A-1EF4-4F94-B81D-35C94CB4AAE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83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bendekan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600" y="1676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SAAEA Conference: 19 – 22 May 2019 - Gaborone, Botswana</a:t>
            </a:r>
            <a:endParaRPr lang="en-US" sz="24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47" y="125104"/>
            <a:ext cx="1464105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2690336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Re-conceptualizing the implementation of the new curriculum: An overview of differentiated assessment practices in Namibian schools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3900" y="50185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Hilya N.N. Mbendeka(</a:t>
            </a:r>
            <a:r>
              <a:rPr lang="en-US" sz="3200" i="1" dirty="0" smtClean="0">
                <a:latin typeface="Aparajita" panose="020B0604020202020204" pitchFamily="34" charset="0"/>
                <a:cs typeface="Aparajita" panose="020B0604020202020204" pitchFamily="34" charset="0"/>
                <a:hlinkClick r:id="rId3"/>
              </a:rPr>
              <a:t>mbendekan@gmail.com</a:t>
            </a:r>
            <a:r>
              <a:rPr lang="en-US" sz="3200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</a:p>
          <a:p>
            <a:r>
              <a:rPr lang="en-US" sz="3200" i="1" dirty="0">
                <a:latin typeface="Aparajita" panose="020B0604020202020204" pitchFamily="34" charset="0"/>
                <a:cs typeface="Aparajita" panose="020B0604020202020204" pitchFamily="34" charset="0"/>
              </a:rPr>
              <a:t>Directorate of National Examinations and </a:t>
            </a:r>
            <a:r>
              <a:rPr lang="en-US" sz="3200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Assessment</a:t>
            </a:r>
            <a:endParaRPr lang="en-US" sz="32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47" y="104051"/>
            <a:ext cx="146410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7.Differentiated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Assessment in the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Old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Curriculum</a:t>
            </a:r>
            <a:endParaRPr lang="en-US" sz="32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Accommodative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measures for candidates with various abilities and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disabilities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At national examination level:</a:t>
            </a:r>
          </a:p>
          <a:p>
            <a:pPr marL="201168" lvl="1" indent="0">
              <a:buNone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-Enlarged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prints for candidates with low vision</a:t>
            </a:r>
          </a:p>
          <a:p>
            <a:pPr marL="201168" lvl="1" indent="0">
              <a:buNone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-Adaptation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of question papers and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braille 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for blind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candidates</a:t>
            </a:r>
          </a:p>
          <a:p>
            <a:pPr marL="201168" lvl="1" indent="0">
              <a:buNone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-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Namibian Sign language for the deaf candidates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2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8. Research Methodology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600" b="1" dirty="0">
                <a:latin typeface="Aparajita" panose="020B0604020202020204" pitchFamily="34" charset="0"/>
                <a:cs typeface="Aparajita" panose="020B0604020202020204" pitchFamily="34" charset="0"/>
              </a:rPr>
              <a:t>Research design, data collection, Population, sampling and analysis</a:t>
            </a:r>
          </a:p>
          <a:p>
            <a:pPr marL="201168" lvl="1" indent="0">
              <a:buNone/>
            </a:pPr>
            <a:endParaRPr lang="en-US" sz="86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This study followed </a:t>
            </a: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a qualitative approach to gain understanding on effective use of differentiated assessment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The population consists of </a:t>
            </a: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5 teachers </a:t>
            </a: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from government and private schools offering special education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A </a:t>
            </a: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purposive</a:t>
            </a: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sampling was applied </a:t>
            </a: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due to the limited number of participants</a:t>
            </a:r>
            <a:endParaRPr lang="en-US" sz="86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Semi structured questions were used for interviews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An interpretive analysis was adopted to analyse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 The findings were discussed in relation to existing literature in inclusive education </a:t>
            </a:r>
            <a:r>
              <a:rPr lang="en-US" sz="8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policies </a:t>
            </a:r>
            <a:r>
              <a:rPr lang="en-US" sz="8600" dirty="0">
                <a:latin typeface="Aparajita" panose="020B0604020202020204" pitchFamily="34" charset="0"/>
                <a:cs typeface="Aparajita" panose="020B0604020202020204" pitchFamily="34" charset="0"/>
              </a:rPr>
              <a:t>and the responses from the participants</a:t>
            </a:r>
          </a:p>
          <a:p>
            <a:pPr marL="0" indent="0">
              <a:buNone/>
            </a:pPr>
            <a:endParaRPr lang="en-US" sz="70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5"/>
          </a:xfrm>
        </p:spPr>
        <p:txBody>
          <a:bodyPr>
            <a:normAutofit/>
          </a:bodyPr>
          <a:lstStyle/>
          <a:p>
            <a:r>
              <a:rPr lang="en-ZA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9. </a:t>
            </a:r>
            <a:r>
              <a:rPr lang="en-ZA" sz="3200" dirty="0">
                <a:latin typeface="Aparajita" panose="020B0604020202020204" pitchFamily="34" charset="0"/>
                <a:cs typeface="Aparajita" panose="020B0604020202020204" pitchFamily="34" charset="0"/>
              </a:rPr>
              <a:t>Results/findings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 fontScale="77500" lnSpcReduction="20000"/>
          </a:bodyPr>
          <a:lstStyle/>
          <a:p>
            <a:pPr lvl="0"/>
            <a:endParaRPr lang="en-US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Namibia </a:t>
            </a: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has a substantive number of policies to support inclusive education and all learners are treated the same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Teachers are aware of differentiated strategies and use them as part of formative assessment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Schools use different mechanisms such as Life skills teachers to identify learning problems of individual learners as </a:t>
            </a: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stipulated in policies</a:t>
            </a:r>
            <a:endParaRPr lang="en-US" sz="36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Differentiated assessment is faced by </a:t>
            </a: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a number of challenges: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the timetable is </a:t>
            </a: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limited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>
                <a:latin typeface="Aparajita" panose="020B0604020202020204" pitchFamily="34" charset="0"/>
                <a:cs typeface="Aparajita" panose="020B0604020202020204" pitchFamily="34" charset="0"/>
              </a:rPr>
              <a:t>lack of facilities/ teaching aids hinders the provision of inclusive education</a:t>
            </a:r>
          </a:p>
          <a:p>
            <a:pPr marL="457200" lvl="1" indent="0">
              <a:buNone/>
            </a:pPr>
            <a:endParaRPr lang="en-US" sz="3000" dirty="0">
              <a:latin typeface="Adobe Garamond Pro" panose="02020502060506020403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Some assessment activities for learners with special needs are repetitive </a:t>
            </a:r>
          </a:p>
          <a:p>
            <a:pPr lvl="1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Some schools employ interpreters to assist deaf learners during lessons</a:t>
            </a:r>
          </a:p>
          <a:p>
            <a:pPr lvl="1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There marking of examination scripts for deaf learners needs to be </a:t>
            </a:r>
            <a:r>
              <a:rPr lang="en-US" sz="28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reveiwed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10. Discussion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Namibia has a substantive number of policies to supplement inclusive education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participants indicated that inclusivity in education is addressed from national and educational policies to individual subject syllabuses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Learning Support plays a major role in the application of  differentiated assessment at school level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Teachers diversify assessment activities depending on the needs of learners</a:t>
            </a:r>
          </a:p>
        </p:txBody>
      </p:sp>
    </p:spTree>
    <p:extLst>
      <p:ext uri="{BB962C8B-B14F-4D97-AF65-F5344CB8AC3E}">
        <p14:creationId xmlns:p14="http://schemas.microsoft.com/office/powerpoint/2010/main" val="41864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Some mainstream schools have interpreters for hearing impaired learners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Issue pertaining to external examinations for deaf learners to be reconsidered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626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11.Conclusion and recommendations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revised curriculum anticipated on various assessment measurements that teachers in mainstream/inclusive schools can use, for example, collaborating with the learning support team, differentiated tasks,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Teachers in schools are aware of the concept of differentiated assessment as it explained in policies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However: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the teachers in special schools are more advanced in differentiated assessment activities than those in mainstream schools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also, the number special schools in the country has  a negative impact in the provision of special education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overcrowding in many classes makes it difficult for teachers to reach all learners in one period/lesson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directorates of National Institute for Educational Development  (NIED) and Programme for Quality Assurance (PQA) should assist to capacitate teacher in differentiated teaching and assessment strategies.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Teachers and principals should consult with special schools and organisations of disabilities to get guidance how to assist learners with special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External examinations for deaf learners to be adapted, marked and/or moderated by teachers with appropriate knowledge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>
                <a:latin typeface="Adobe Garamond Pro" panose="02020502060506020403" pitchFamily="18" charset="0"/>
              </a:rPr>
              <a:t>THANK YOU!!</a:t>
            </a:r>
            <a:br>
              <a:rPr lang="en-US" dirty="0">
                <a:latin typeface="Adobe Garamond Pro" panose="02020502060506020403" pitchFamily="18" charset="0"/>
              </a:rPr>
            </a:br>
            <a:endParaRPr lang="en-US" dirty="0">
              <a:latin typeface="Adobe Garamond Pro" panose="02020502060506020403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1. Outline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Research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Research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Significance of the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Differentiated 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Research Methodology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Research Findings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Discussions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Conclusion and Recommendations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2. Introduction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Ministry of Education Arts and Culture (MoEAC) revised the  curriculum for basic education as per recommendation of the National Conference on Education in 2011.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main aim of the curriculum is to respond to the aspirations of Namibia’s Vision 2030,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complemented by the National Development Plan (NDP5)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One of the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inspirations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is to have an industrialised and knowledge based society</a:t>
            </a:r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The process began in 2012 with the reorganization of school phases and the revision of curriculum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content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National broad curriculum for Basic Education  was the center of the review process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A number of 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p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olicies were also reviewed. Example:</a:t>
            </a:r>
          </a:p>
          <a:p>
            <a:pPr lvl="1" algn="just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Sector Policy on Inclusive Education</a:t>
            </a:r>
          </a:p>
          <a:p>
            <a:pPr lvl="1" algn="just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National Promotion Policy Guide for Junior and Secondary School Phase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The issue of learners experiencing barriers to learning and other individual needs to be integrated in mainstream schools has been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re-emphasized.</a:t>
            </a:r>
            <a:endParaRPr lang="en-US" sz="30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1" algn="just"/>
            <a:endParaRPr lang="en-US" sz="30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3. Research objective 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main purpose of this research is to investigate the implementation of the new curriculum with regard to differentiated assessment for learners with special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needs.</a:t>
            </a:r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lvl="0" indent="0" algn="just">
              <a:buNone/>
            </a:pPr>
            <a:endParaRPr lang="en-US" sz="2800" dirty="0">
              <a:latin typeface="Adobe Garamond Pro"/>
            </a:endParaRPr>
          </a:p>
        </p:txBody>
      </p:sp>
    </p:spTree>
    <p:extLst>
      <p:ext uri="{BB962C8B-B14F-4D97-AF65-F5344CB8AC3E}">
        <p14:creationId xmlns:p14="http://schemas.microsoft.com/office/powerpoint/2010/main" val="14487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4. Research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questions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To what extend does the new curriculu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 addressed differentiated assessment practices?</a:t>
            </a:r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How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do teachers perceive the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issue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of differentiated assessment for learners with special needs?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are the challenges facing the practice of differentiated assessment in schools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?</a:t>
            </a:r>
          </a:p>
          <a:p>
            <a:pPr algn="just"/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5.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Significance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To inform further development of curriculum and policy support documents that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enable improved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differentiated assessment strategies for learners with special needs</a:t>
            </a:r>
          </a:p>
          <a:p>
            <a:pPr marL="0" indent="0" algn="just">
              <a:buNone/>
            </a:pPr>
            <a:endParaRPr lang="en-US" dirty="0">
              <a:latin typeface="Adobe Garamond Pro" panose="020205020605060204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6. </a:t>
            </a: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concept of Differentiated</a:t>
            </a:r>
            <a:b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Assessment</a:t>
            </a:r>
            <a:endParaRPr lang="en-US" sz="36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Differentiated assessment is a broad term.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It is an ongoing process through which teachers gather data from multiple sources to identify learners’ needs and strengths, (Chapman and Kin, 2005)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It is a method of selecting the correct and reasonable assessment tools/ strategies which provides  learners with the best opportunity to demonstrate own learning capabilities</a:t>
            </a:r>
          </a:p>
          <a:p>
            <a:pPr algn="just"/>
            <a:endParaRPr lang="en-US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It is a way of assessment that guides teachers to help diverse learners to successfully demonstrate their competencies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It is a strategy to encourages every student to meet the same standards in different ways, (Good, 2006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 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552</TotalTime>
  <Words>931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Adobe Garamond Pro</vt:lpstr>
      <vt:lpstr>Aparajita</vt:lpstr>
      <vt:lpstr>Calibri</vt:lpstr>
      <vt:lpstr>Calibri Light</vt:lpstr>
      <vt:lpstr>Courier New</vt:lpstr>
      <vt:lpstr>Wingdings</vt:lpstr>
      <vt:lpstr>Retrospect</vt:lpstr>
      <vt:lpstr>PowerPoint Presentation</vt:lpstr>
      <vt:lpstr>1. Outline</vt:lpstr>
      <vt:lpstr>2. Introduction</vt:lpstr>
      <vt:lpstr>PowerPoint Presentation</vt:lpstr>
      <vt:lpstr>3. Research objective </vt:lpstr>
      <vt:lpstr>4. Research questions</vt:lpstr>
      <vt:lpstr>5. Significance of the study</vt:lpstr>
      <vt:lpstr>6. The concept of Differentiated      Assessment</vt:lpstr>
      <vt:lpstr>PowerPoint Presentation</vt:lpstr>
      <vt:lpstr>7.Differentiated Assessment in the Old    Curriculum</vt:lpstr>
      <vt:lpstr>8. Research Methodology</vt:lpstr>
      <vt:lpstr>9. Results/findings</vt:lpstr>
      <vt:lpstr>PowerPoint Presentation</vt:lpstr>
      <vt:lpstr>10. Discussion</vt:lpstr>
      <vt:lpstr>PowerPoint Presentation</vt:lpstr>
      <vt:lpstr>11.Conclusion and recommendations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Eino Haifidi</dc:creator>
  <cp:lastModifiedBy>Hilya Mbendeka</cp:lastModifiedBy>
  <cp:revision>136</cp:revision>
  <cp:lastPrinted>2019-05-14T15:23:50Z</cp:lastPrinted>
  <dcterms:created xsi:type="dcterms:W3CDTF">2019-05-14T13:38:33Z</dcterms:created>
  <dcterms:modified xsi:type="dcterms:W3CDTF">2019-05-22T04:54:56Z</dcterms:modified>
</cp:coreProperties>
</file>